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1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9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509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34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1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56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95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96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07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9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74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07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3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61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5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52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C6D-69BB-4A38-BF6E-C6FBEA4C499B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5698B2-04A8-4EFC-9D48-45CF694A0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37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E11CC-4766-4ACA-8CE1-2C5EF9371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Правила поведения детей во время прогулки 7 группа </a:t>
            </a:r>
          </a:p>
        </p:txBody>
      </p:sp>
    </p:spTree>
    <p:extLst>
      <p:ext uri="{BB962C8B-B14F-4D97-AF65-F5344CB8AC3E}">
        <p14:creationId xmlns:p14="http://schemas.microsoft.com/office/powerpoint/2010/main" val="273358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5CF48DFF-B9FD-4418-BA5B-C96F50B35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Свободная деятельность.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8143A83-4785-4567-AD6F-125D92F15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917" y="2160588"/>
            <a:ext cx="5174203" cy="3881437"/>
          </a:xfrm>
        </p:spPr>
      </p:pic>
    </p:spTree>
    <p:extLst>
      <p:ext uri="{BB962C8B-B14F-4D97-AF65-F5344CB8AC3E}">
        <p14:creationId xmlns:p14="http://schemas.microsoft.com/office/powerpoint/2010/main" val="275728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65C01-B971-4867-9FB3-A742D513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8B54D9-6547-4C66-BD24-C7BFA5C012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3160BEF1-4BCA-4B34-9A67-5731DC644D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11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D1803-D245-40CC-959C-CF04A5A11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В игровой деятельности изучаем правила безопасного поведения на улице.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C54DE22-CEFF-43D4-B007-CD110B391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1989" y="2433407"/>
            <a:ext cx="6977008" cy="4109898"/>
          </a:xfrm>
        </p:spPr>
      </p:pic>
    </p:spTree>
    <p:extLst>
      <p:ext uri="{BB962C8B-B14F-4D97-AF65-F5344CB8AC3E}">
        <p14:creationId xmlns:p14="http://schemas.microsoft.com/office/powerpoint/2010/main" val="104260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8AA4D-F6BA-4907-A8DC-6A65910C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Рассматриваем буклеты , плакаты «Безопасного поведения на улице.»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56930F-BE40-41C7-A72E-F46EC980AD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3B3766E9-905A-4791-AA5E-6D82105D77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819" y="1930399"/>
            <a:ext cx="5402639" cy="4051979"/>
          </a:xfr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DB236183-1C73-49EC-82B1-FD2DDC383D3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0171" y="1930400"/>
            <a:ext cx="5402640" cy="4051979"/>
          </a:xfrm>
        </p:spPr>
      </p:pic>
    </p:spTree>
    <p:extLst>
      <p:ext uri="{BB962C8B-B14F-4D97-AF65-F5344CB8AC3E}">
        <p14:creationId xmlns:p14="http://schemas.microsoft.com/office/powerpoint/2010/main" val="165699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56A96-7607-4B97-9BF4-23A066759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       Подготовка к прогулке,</a:t>
            </a:r>
            <a:br>
              <a:rPr lang="ru-RU" dirty="0"/>
            </a:br>
            <a:r>
              <a:rPr lang="ru-RU" dirty="0"/>
              <a:t>          поэтапное  одевание.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E4DFBAB-23A7-4DE2-959A-49C3B3C51A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8182" y="1927930"/>
            <a:ext cx="6305797" cy="4729348"/>
          </a:xfrm>
        </p:spPr>
      </p:pic>
    </p:spTree>
    <p:extLst>
      <p:ext uri="{BB962C8B-B14F-4D97-AF65-F5344CB8AC3E}">
        <p14:creationId xmlns:p14="http://schemas.microsoft.com/office/powerpoint/2010/main" val="257632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163A4-A6E9-4A2B-B8A8-FA188104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54" y="562596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Осмотр территории , на посторонние предметы, сосульки.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335A0AF-5E7C-4501-82BB-1E604BE85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18806" y="1883396"/>
            <a:ext cx="6578930" cy="4934198"/>
          </a:xfrm>
        </p:spPr>
      </p:pic>
    </p:spTree>
    <p:extLst>
      <p:ext uri="{BB962C8B-B14F-4D97-AF65-F5344CB8AC3E}">
        <p14:creationId xmlns:p14="http://schemas.microsoft.com/office/powerpoint/2010/main" val="308691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60C37-BBD8-4D32-B2F0-5DB6AA643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Наблюдения. 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FF2FA8C-0D8A-4A96-A6F0-F133CEC252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6841" y="1769423"/>
            <a:ext cx="6552763" cy="4914573"/>
          </a:xfrm>
        </p:spPr>
      </p:pic>
    </p:spTree>
    <p:extLst>
      <p:ext uri="{BB962C8B-B14F-4D97-AF65-F5344CB8AC3E}">
        <p14:creationId xmlns:p14="http://schemas.microsoft.com/office/powerpoint/2010/main" val="401553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05A12-D5EC-48CC-91F7-E44BEC1BF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Трудовая деятельность .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FE0508E-11DC-427C-908C-9EB88FB8EF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916" y="1917093"/>
            <a:ext cx="5455762" cy="4091821"/>
          </a:xfrm>
        </p:spPr>
      </p:pic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02F1BEFE-966B-444F-8288-2D35AB861A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8903" y="1930400"/>
            <a:ext cx="5455763" cy="4091822"/>
          </a:xfrm>
        </p:spPr>
      </p:pic>
    </p:spTree>
    <p:extLst>
      <p:ext uri="{BB962C8B-B14F-4D97-AF65-F5344CB8AC3E}">
        <p14:creationId xmlns:p14="http://schemas.microsoft.com/office/powerpoint/2010/main" val="173882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7C8E6-7935-41D7-BED9-BA852ED2C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 Чередование подвижных и                   малоподвижных игр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5A1E536-3B1C-46F1-91DC-EB89E94734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500" y="2046135"/>
            <a:ext cx="5314583" cy="4359016"/>
          </a:xfrm>
        </p:spPr>
      </p:pic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850FB66E-4C53-4E46-B629-962B0DAAAF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6426" y="2046134"/>
            <a:ext cx="5201391" cy="4359017"/>
          </a:xfrm>
        </p:spPr>
      </p:pic>
    </p:spTree>
    <p:extLst>
      <p:ext uri="{BB962C8B-B14F-4D97-AF65-F5344CB8AC3E}">
        <p14:creationId xmlns:p14="http://schemas.microsoft.com/office/powerpoint/2010/main" val="126292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5AD99-B9E6-4685-9857-0448F4F64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462" y="609599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Катание на санках, тюбингах с соблюдением правил безопасности.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49F7E191-8023-4D67-A077-EB953F0F21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433" y="1930399"/>
            <a:ext cx="5135130" cy="3851347"/>
          </a:xfr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FE34CA1B-E840-4C8C-9420-F66294D9F87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7912" y="1930400"/>
            <a:ext cx="5135130" cy="3851347"/>
          </a:xfrm>
        </p:spPr>
      </p:pic>
    </p:spTree>
    <p:extLst>
      <p:ext uri="{BB962C8B-B14F-4D97-AF65-F5344CB8AC3E}">
        <p14:creationId xmlns:p14="http://schemas.microsoft.com/office/powerpoint/2010/main" val="136783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69</Words>
  <Application>Microsoft Office PowerPoint</Application>
  <PresentationFormat>Широкоэкранный</PresentationFormat>
  <Paragraphs>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Аспект</vt:lpstr>
      <vt:lpstr>Правила поведения детей во время прогулки 7 группа </vt:lpstr>
      <vt:lpstr>В игровой деятельности изучаем правила безопасного поведения на улице.</vt:lpstr>
      <vt:lpstr>Рассматриваем буклеты , плакаты «Безопасного поведения на улице.» </vt:lpstr>
      <vt:lpstr>        Подготовка к прогулке,           поэтапное  одевание.</vt:lpstr>
      <vt:lpstr>Осмотр территории , на посторонние предметы, сосульки.</vt:lpstr>
      <vt:lpstr>                   Наблюдения.  </vt:lpstr>
      <vt:lpstr>              Трудовая деятельность .</vt:lpstr>
      <vt:lpstr>  Чередование подвижных и                   малоподвижных игр</vt:lpstr>
      <vt:lpstr>Катание на санках, тюбингах с соблюдением правил безопасности.</vt:lpstr>
      <vt:lpstr>         Свободная деятельность.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детей во время прогулки 7 группа</dc:title>
  <dc:creator>Пользователь</dc:creator>
  <cp:lastModifiedBy>User</cp:lastModifiedBy>
  <cp:revision>6</cp:revision>
  <dcterms:created xsi:type="dcterms:W3CDTF">2024-12-03T13:05:26Z</dcterms:created>
  <dcterms:modified xsi:type="dcterms:W3CDTF">2024-12-12T10:15:53Z</dcterms:modified>
</cp:coreProperties>
</file>