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7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8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2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8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9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6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58C700-EBA5-4EFB-950E-6432E7394C6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DE6FE-2927-4943-B1D7-66C3FBD8E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3100" y="800100"/>
            <a:ext cx="8983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</a:t>
            </a:r>
            <a:endParaRPr lang="ru-RU" sz="48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indent="450850"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подготовительной группе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№9</a:t>
            </a:r>
            <a:endParaRPr lang="ru-RU" sz="48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indent="450850"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тему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4800" b="0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indent="450850"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«Я здоровье берегу — сам себе я помогу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!»</a:t>
            </a:r>
          </a:p>
          <a:p>
            <a:pPr indent="450850" algn="ctr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Руководители проекта: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Пантюхова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Н.В., Белозерова М.И.</a:t>
            </a:r>
            <a:endParaRPr lang="ru-RU" sz="360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71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548640"/>
            <a:ext cx="10149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</a:rPr>
              <a:t>Актуальность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данной темы выражена в формировании убеждений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привычек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здорового образа жизни у детей дошкольного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возраста,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необходимости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воспитания потребности в сохранении и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укреплении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здоровья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. Именно в этот период у ребёнка закладываются основные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навыки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формированию здоровья, это самое благоприятное время для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выработки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правильных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привычек, которые в сочетании с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обучением дошкольников</a:t>
            </a:r>
            <a:r>
              <a:rPr lang="ru-RU" sz="3200" dirty="0" smtClean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методам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совершенствования и сохранения здоровья приведут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181818"/>
                </a:solidFill>
                <a:latin typeface="Open Sans"/>
              </a:rPr>
              <a:t> 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положительным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</a:rPr>
              <a:t>результатам. </a:t>
            </a:r>
            <a:endParaRPr lang="ru-RU" sz="3200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670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94360"/>
            <a:ext cx="107670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привычки к здоровому образу жизни, сохранять и укреплять здоровье детей.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витаминах и продуктах питания и их полезных свойствах. Формировать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у детей в соблюдении навыков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Расширять и закреплять знания детей о необходимости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 </a:t>
            </a:r>
            <a:r>
              <a:rPr lang="ru-RU" sz="36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 газета «Вредные и полезные привычки»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1 день.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76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423" y="889436"/>
            <a:ext cx="11111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1.Дидактическая игра: полезные вредные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продукты.</a:t>
            </a:r>
          </a:p>
          <a:p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530" y="1428045"/>
            <a:ext cx="7715250" cy="4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780" y="568762"/>
            <a:ext cx="11407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2.Экскурсия в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" y="1251164"/>
            <a:ext cx="5779770" cy="5074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1251164"/>
            <a:ext cx="5442231" cy="51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2" y="1005839"/>
            <a:ext cx="5674782" cy="4803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04" y="1005840"/>
            <a:ext cx="5430148" cy="48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17" y="546854"/>
            <a:ext cx="866724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3.Экскурсия на кухню детского сада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1325880"/>
            <a:ext cx="5814060" cy="468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39" y="1257300"/>
            <a:ext cx="537210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477" y="615434"/>
            <a:ext cx="112271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стен газеты: </a:t>
            </a:r>
            <a:r>
              <a:rPr lang="ru-RU" sz="32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«Вредные и полезные привычки»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1508760"/>
            <a:ext cx="5608320" cy="420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36" y="1508760"/>
            <a:ext cx="53111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40080"/>
            <a:ext cx="1040130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110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Garamond</vt:lpstr>
      <vt:lpstr>Open Sans</vt:lpstr>
      <vt:lpstr>Times New Roman</vt:lpstr>
      <vt:lpstr>YS Text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GaSCorp</dc:creator>
  <cp:lastModifiedBy>User</cp:lastModifiedBy>
  <cp:revision>6</cp:revision>
  <dcterms:created xsi:type="dcterms:W3CDTF">2024-12-03T15:49:40Z</dcterms:created>
  <dcterms:modified xsi:type="dcterms:W3CDTF">2024-12-12T10:16:49Z</dcterms:modified>
</cp:coreProperties>
</file>